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77" d="100"/>
          <a:sy n="77" d="100"/>
        </p:scale>
        <p:origin x="82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FC549E-3D80-627F-F6EA-02C82A163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211665B-54A6-7F6E-68B5-95AFD9FB4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85E7E46-A29F-AECE-EFD7-BF018F7A9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FAD8-4D9D-4E21-9C48-AE5199F94613}" type="datetimeFigureOut">
              <a:rPr lang="da-DK" smtClean="0"/>
              <a:t>06-06-2024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D164D97-D165-5CF8-3172-A8A9B1B8A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6BA5AB9-7836-FD2B-F8BC-2759E19C9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2544-3DBB-4B66-87FA-B22020D6E0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74100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702028-58DE-7D52-8E92-2AEC4D15B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DDAC74B7-7397-7D9B-547A-B6EFD3FCC6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4F120E2-E43E-6575-77E7-3D6017079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FAD8-4D9D-4E21-9C48-AE5199F94613}" type="datetimeFigureOut">
              <a:rPr lang="da-DK" smtClean="0"/>
              <a:t>06-06-2024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8A87D4D-6E02-41C2-5946-303ACEF13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DA4737F-4DBD-89A9-6174-5409382E0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2544-3DBB-4B66-87FA-B22020D6E0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2323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451357BA-4630-4616-9136-AEC405FFFE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6E74AAE-93A7-91E7-EB1A-7C3A868CF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1D1CB86-8BB3-1DB0-B097-A6B69843B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FAD8-4D9D-4E21-9C48-AE5199F94613}" type="datetimeFigureOut">
              <a:rPr lang="da-DK" smtClean="0"/>
              <a:t>06-06-2024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C8B8E62-51C3-F5F8-E992-B91140604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F8D753F-ABFD-6388-E4D6-A17547881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2544-3DBB-4B66-87FA-B22020D6E0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530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6499E7-07B4-5A78-99D2-E6D36A5BF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5AE14A7-C13F-0A84-4BAC-CDA6FCF58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7842788-FCE8-786F-B50E-C4B9479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FAD8-4D9D-4E21-9C48-AE5199F94613}" type="datetimeFigureOut">
              <a:rPr lang="da-DK" smtClean="0"/>
              <a:t>06-06-2024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58C30A9-9D88-AFE0-8462-4553AEEA5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B132F09-AED4-823E-2479-3FB777E38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2544-3DBB-4B66-87FA-B22020D6E0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8845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1C2591-1B08-7FBD-EADC-7A8AC9465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CC35FAB-B98A-F5D2-ECE9-B4DE05065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15FA29C-9C52-5095-0BB2-83D805EC9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FAD8-4D9D-4E21-9C48-AE5199F94613}" type="datetimeFigureOut">
              <a:rPr lang="da-DK" smtClean="0"/>
              <a:t>06-06-2024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ACA29A4-5607-6959-3F0E-52125064D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0CD37F4-B508-288F-A925-23E5FF87E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2544-3DBB-4B66-87FA-B22020D6E0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0316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C8FD98-3362-7B64-753F-852FBD67B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57D3F6D-208C-DFDF-BB3B-EC68CD39C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1AA469A-DC5F-C927-FB3D-22FF5E3A3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401B41E-99DF-82EC-1A58-D0476D574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FAD8-4D9D-4E21-9C48-AE5199F94613}" type="datetimeFigureOut">
              <a:rPr lang="da-DK" smtClean="0"/>
              <a:t>06-06-2024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8A3A391-9C5A-D8D4-5100-65D381104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F40F113-53D4-B6A0-BAEE-78878B247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2544-3DBB-4B66-87FA-B22020D6E0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5773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23B251-68B2-D203-B3FB-272917FD9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2B976FB-76BA-1875-0C8F-8A2221E18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454F34B-74C2-9C7A-2034-D70314D9D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B3927F3-AA5F-C0BC-8D04-1440BBE67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8151E42-FE44-8AC9-1DF2-DC411D7A26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FB066718-D9F4-55B9-4D6B-FEC6975B5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FAD8-4D9D-4E21-9C48-AE5199F94613}" type="datetimeFigureOut">
              <a:rPr lang="da-DK" smtClean="0"/>
              <a:t>06-06-2024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0747AEC1-6353-5239-2FC8-9CC053FBC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FBC2301-7204-C100-48CF-9F0B10A55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2544-3DBB-4B66-87FA-B22020D6E0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9160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81E157-C59C-FE7B-7DC3-B2B7616D2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A26A9C3-7CC0-D53A-6342-B88497229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FAD8-4D9D-4E21-9C48-AE5199F94613}" type="datetimeFigureOut">
              <a:rPr lang="da-DK" smtClean="0"/>
              <a:t>06-06-2024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841EEDE-5D1D-6487-082A-591157934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7BC7644-EB3A-CF2D-28DC-AED17205B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2544-3DBB-4B66-87FA-B22020D6E0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99789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0FAE0F6-568A-1441-51F6-C424A932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FAD8-4D9D-4E21-9C48-AE5199F94613}" type="datetimeFigureOut">
              <a:rPr lang="da-DK" smtClean="0"/>
              <a:t>06-06-2024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99109393-3182-2120-84D6-DAF471B2E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C643E5B-F303-55E1-B887-585A8AADC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2544-3DBB-4B66-87FA-B22020D6E0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9055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203180-201A-FBF3-8645-F2E0A8E85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A7D0DE4-418E-F54F-B855-515FCBB59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E95D8BF-98C4-55CE-D0EC-6CDAC61F4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2A9E21C-A6BA-EA9B-3306-BB504ECFB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FAD8-4D9D-4E21-9C48-AE5199F94613}" type="datetimeFigureOut">
              <a:rPr lang="da-DK" smtClean="0"/>
              <a:t>06-06-2024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8954655-3D2C-171A-3195-410A73500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D4FB062-F238-F705-D775-7E8A1058B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2544-3DBB-4B66-87FA-B22020D6E0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3601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E31F98-37EB-480F-D00B-3E0F82C24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D072FADC-8B08-4F4C-FE93-582DCA94AE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7010A04-8BCF-BA36-31CE-29412212A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8B88EBD-40B2-5C26-BAC5-4E16E8E0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FAD8-4D9D-4E21-9C48-AE5199F94613}" type="datetimeFigureOut">
              <a:rPr lang="da-DK" smtClean="0"/>
              <a:t>06-06-2024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294B5CA-84B7-ABB3-C474-AA8A24BB1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7D6A8E5-5FF2-8164-9334-9E7200277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2544-3DBB-4B66-87FA-B22020D6E0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768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1D9E7E1-ED7D-63EC-56EE-CD68A9F88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7EFF750-CA89-0D1F-EAFA-E20E63CF4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DB99351-766B-5B2C-1BA4-D9C40C41D0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91FAD8-4D9D-4E21-9C48-AE5199F94613}" type="datetimeFigureOut">
              <a:rPr lang="da-DK" smtClean="0"/>
              <a:t>06-06-2024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79036BB-6FB8-8703-1E4D-1679AD7A57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861CAC1-E6C3-EDE7-0A70-2DBC27689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652544-3DBB-4B66-87FA-B22020D6E0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821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C5E1FF-7FE5-B421-F202-A37AAF29B6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Tour de Grand Chais de France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39268C7-6A93-3875-70CC-79F3BAAF1A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5440"/>
            <a:ext cx="9144000" cy="721360"/>
          </a:xfrm>
        </p:spPr>
        <p:txBody>
          <a:bodyPr/>
          <a:lstStyle/>
          <a:p>
            <a:r>
              <a:rPr lang="da-DK" dirty="0"/>
              <a:t>FF-Skagens drenge på udflugt</a:t>
            </a:r>
          </a:p>
        </p:txBody>
      </p:sp>
    </p:spTree>
    <p:extLst>
      <p:ext uri="{BB962C8B-B14F-4D97-AF65-F5344CB8AC3E}">
        <p14:creationId xmlns:p14="http://schemas.microsoft.com/office/powerpoint/2010/main" val="1321927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6A15A88-001A-4EEF-8984-D87E6435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8A2801-C0D4-1764-1F10-439E54C32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0" y="1367673"/>
            <a:ext cx="6124576" cy="266550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4900" b="1" dirty="0">
                <a:solidFill>
                  <a:schemeClr val="bg1"/>
                </a:solidFill>
              </a:rPr>
              <a:t>Tak for </a:t>
            </a:r>
            <a:r>
              <a:rPr lang="en-US" sz="4900" b="1" dirty="0" err="1">
                <a:solidFill>
                  <a:schemeClr val="bg1"/>
                </a:solidFill>
              </a:rPr>
              <a:t>turen</a:t>
            </a:r>
            <a:r>
              <a:rPr lang="en-US" sz="4900" b="1" dirty="0">
                <a:solidFill>
                  <a:schemeClr val="bg1"/>
                </a:solidFill>
              </a:rPr>
              <a:t>! </a:t>
            </a:r>
            <a:br>
              <a:rPr lang="en-US" sz="3400" dirty="0">
                <a:solidFill>
                  <a:schemeClr val="bg1"/>
                </a:solidFill>
              </a:rPr>
            </a:br>
            <a:br>
              <a:rPr lang="en-US" sz="3400" dirty="0">
                <a:solidFill>
                  <a:schemeClr val="bg1"/>
                </a:solidFill>
              </a:rPr>
            </a:br>
            <a:r>
              <a:rPr lang="en-US" sz="3400" dirty="0">
                <a:solidFill>
                  <a:schemeClr val="bg1"/>
                </a:solidFill>
              </a:rPr>
              <a:t>EUC-</a:t>
            </a:r>
            <a:r>
              <a:rPr lang="en-US" sz="3400" dirty="0" err="1">
                <a:solidFill>
                  <a:schemeClr val="bg1"/>
                </a:solidFill>
              </a:rPr>
              <a:t>Lillebælt</a:t>
            </a:r>
            <a:br>
              <a:rPr lang="en-US" sz="3400" dirty="0">
                <a:solidFill>
                  <a:schemeClr val="bg1"/>
                </a:solidFill>
              </a:rPr>
            </a:br>
            <a:r>
              <a:rPr lang="en-US" sz="3400" dirty="0">
                <a:solidFill>
                  <a:schemeClr val="bg1"/>
                </a:solidFill>
              </a:rPr>
              <a:t>FF-Skagen</a:t>
            </a:r>
            <a:br>
              <a:rPr lang="en-US" sz="3400" dirty="0">
                <a:solidFill>
                  <a:schemeClr val="bg1"/>
                </a:solidFill>
              </a:rPr>
            </a:br>
            <a:r>
              <a:rPr lang="en-US" sz="3400" dirty="0">
                <a:solidFill>
                  <a:schemeClr val="bg1"/>
                </a:solidFill>
              </a:rPr>
              <a:t>Les Grand Chais de France</a:t>
            </a:r>
            <a:br>
              <a:rPr lang="en-US" sz="3400" dirty="0">
                <a:solidFill>
                  <a:schemeClr val="bg1"/>
                </a:solidFill>
              </a:rPr>
            </a:br>
            <a:r>
              <a:rPr lang="en-US" sz="3400" dirty="0" err="1">
                <a:solidFill>
                  <a:schemeClr val="bg1"/>
                </a:solidFill>
              </a:rPr>
              <a:t>og</a:t>
            </a:r>
            <a:r>
              <a:rPr lang="en-US" sz="3400" dirty="0">
                <a:solidFill>
                  <a:schemeClr val="bg1"/>
                </a:solidFill>
              </a:rPr>
              <a:t> Erasmus+</a:t>
            </a:r>
            <a:br>
              <a:rPr lang="en-US" sz="3400" dirty="0">
                <a:solidFill>
                  <a:schemeClr val="bg1"/>
                </a:solidFill>
              </a:rPr>
            </a:br>
            <a:endParaRPr lang="en-US" sz="3400" dirty="0">
              <a:solidFill>
                <a:schemeClr val="bg1"/>
              </a:solidFill>
            </a:endParaRPr>
          </a:p>
        </p:txBody>
      </p:sp>
      <p:pic>
        <p:nvPicPr>
          <p:cNvPr id="5" name="Pladsholder til indhold 4" descr="Et billede, der indeholder mad, drike, bordservice, bord&#10;&#10;Automatisk genereret beskrivelse">
            <a:extLst>
              <a:ext uri="{FF2B5EF4-FFF2-40B4-BE49-F238E27FC236}">
                <a16:creationId xmlns:a16="http://schemas.microsoft.com/office/drawing/2014/main" id="{886E5219-686D-B38D-543E-6CB0C50C8E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" r="11242"/>
          <a:stretch/>
        </p:blipFill>
        <p:spPr>
          <a:xfrm>
            <a:off x="1" y="10"/>
            <a:ext cx="4551219" cy="6857990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7900967-84CA-47B4-9F1C-E787BAC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AB3C749-6482-440B-9386-94091006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C5C6B36-2238-4BBF-87F8-B1B3F5DD5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5CDDA47-EF15-75C1-6F09-0107687DE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029" y="3758197"/>
            <a:ext cx="3108474" cy="8845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en-US" sz="2400" dirty="0">
                <a:solidFill>
                  <a:schemeClr val="bg1"/>
                </a:solidFill>
              </a:rPr>
              <a:t>Vi </a:t>
            </a:r>
            <a:r>
              <a:rPr lang="en-US" sz="2400" dirty="0" err="1">
                <a:solidFill>
                  <a:schemeClr val="bg1"/>
                </a:solidFill>
              </a:rPr>
              <a:t>nød</a:t>
            </a:r>
            <a:r>
              <a:rPr lang="en-US" sz="2400" dirty="0">
                <a:solidFill>
                  <a:schemeClr val="bg1"/>
                </a:solidFill>
              </a:rPr>
              <a:t> det 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fulde</a:t>
            </a:r>
            <a:r>
              <a:rPr lang="en-US" sz="2400" dirty="0">
                <a:solidFill>
                  <a:schemeClr val="bg1"/>
                </a:solidFill>
              </a:rPr>
              <a:t> drag</a:t>
            </a:r>
          </a:p>
        </p:txBody>
      </p:sp>
    </p:spTree>
    <p:extLst>
      <p:ext uri="{BB962C8B-B14F-4D97-AF65-F5344CB8AC3E}">
        <p14:creationId xmlns:p14="http://schemas.microsoft.com/office/powerpoint/2010/main" val="2195548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AA43FC-5814-3607-A51E-3E40EEF4B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 err="1"/>
              <a:t>Afagang</a:t>
            </a:r>
            <a:r>
              <a:rPr lang="en-US" sz="3800" dirty="0"/>
              <a:t>:</a:t>
            </a:r>
            <a:br>
              <a:rPr lang="en-US" sz="3800" dirty="0"/>
            </a:br>
            <a:r>
              <a:rPr lang="en-US" sz="3800" dirty="0"/>
              <a:t>Vi </a:t>
            </a:r>
            <a:r>
              <a:rPr lang="en-US" sz="3800" dirty="0" err="1"/>
              <a:t>forlader</a:t>
            </a:r>
            <a:r>
              <a:rPr lang="en-US" sz="3800" dirty="0"/>
              <a:t> </a:t>
            </a:r>
            <a:r>
              <a:rPr lang="en-US" sz="3800" dirty="0" err="1"/>
              <a:t>Danmark</a:t>
            </a:r>
            <a:r>
              <a:rPr lang="en-US" sz="3800" dirty="0"/>
              <a:t> </a:t>
            </a:r>
            <a:r>
              <a:rPr lang="en-US" sz="3800" dirty="0" err="1"/>
              <a:t>og</a:t>
            </a:r>
            <a:r>
              <a:rPr lang="en-US" sz="3800" dirty="0"/>
              <a:t> de </a:t>
            </a:r>
            <a:r>
              <a:rPr lang="en-US" sz="3800" dirty="0" err="1"/>
              <a:t>vante</a:t>
            </a:r>
            <a:r>
              <a:rPr lang="en-US" sz="3800" dirty="0"/>
              <a:t> rammer </a:t>
            </a:r>
            <a:r>
              <a:rPr lang="en-US" sz="3800" dirty="0" err="1"/>
              <a:t>til</a:t>
            </a:r>
            <a:r>
              <a:rPr lang="en-US" sz="3800" dirty="0"/>
              <a:t> </a:t>
            </a:r>
            <a:r>
              <a:rPr lang="en-US" sz="3800" dirty="0" err="1"/>
              <a:t>fordel</a:t>
            </a:r>
            <a:r>
              <a:rPr lang="en-US" sz="3800" dirty="0"/>
              <a:t> for </a:t>
            </a:r>
            <a:r>
              <a:rPr lang="en-US" sz="3800" dirty="0" err="1"/>
              <a:t>eventyr</a:t>
            </a:r>
            <a:r>
              <a:rPr lang="en-US" sz="3800" dirty="0"/>
              <a:t> </a:t>
            </a:r>
            <a:r>
              <a:rPr lang="en-US" sz="3800" dirty="0" err="1"/>
              <a:t>i</a:t>
            </a:r>
            <a:r>
              <a:rPr lang="en-US" sz="3800" dirty="0"/>
              <a:t> </a:t>
            </a:r>
            <a:r>
              <a:rPr lang="en-US" sz="3800" dirty="0" err="1"/>
              <a:t>syd</a:t>
            </a:r>
            <a:r>
              <a:rPr lang="en-US" sz="3800" dirty="0"/>
              <a:t> </a:t>
            </a:r>
            <a:r>
              <a:rPr lang="en-US" sz="3800" dirty="0" err="1"/>
              <a:t>Frankrig</a:t>
            </a:r>
            <a:endParaRPr lang="en-US" sz="3800" dirty="0"/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 descr="Et billede, der indeholder person, tøj, Ansigt, udendørs&#10;&#10;Automatisk genereret beskrivelse">
            <a:extLst>
              <a:ext uri="{FF2B5EF4-FFF2-40B4-BE49-F238E27FC236}">
                <a16:creationId xmlns:a16="http://schemas.microsoft.com/office/drawing/2014/main" id="{A91BB901-6B53-9259-8378-9124E0AE34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9" r="-1" b="123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50497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 descr="Et billede, der indeholder udendørs, sky, bygning, græs&#10;&#10;Automatisk genereret beskrivelse">
            <a:extLst>
              <a:ext uri="{FF2B5EF4-FFF2-40B4-BE49-F238E27FC236}">
                <a16:creationId xmlns:a16="http://schemas.microsoft.com/office/drawing/2014/main" id="{8D98141B-8BD6-4D2D-DD85-617F948169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362FFB9-CAEB-0A95-CC4D-0A0A9F19D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 err="1"/>
              <a:t>Ankomst</a:t>
            </a:r>
            <a:endParaRPr lang="en-US" sz="5200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8C23F5E-05E1-762A-9AEA-FF16478F7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229" y="4629234"/>
            <a:ext cx="397338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/>
              <a:t>Vi </a:t>
            </a:r>
            <a:r>
              <a:rPr lang="en-US" sz="2400" dirty="0" err="1"/>
              <a:t>fik</a:t>
            </a:r>
            <a:r>
              <a:rPr lang="en-US" sz="2400" dirty="0"/>
              <a:t> </a:t>
            </a:r>
            <a:r>
              <a:rPr lang="en-US" sz="2400" dirty="0" err="1"/>
              <a:t>mulighed</a:t>
            </a:r>
            <a:r>
              <a:rPr lang="en-US" sz="2400" dirty="0"/>
              <a:t> for at </a:t>
            </a:r>
            <a:r>
              <a:rPr lang="en-US" sz="2400" dirty="0" err="1"/>
              <a:t>bo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</a:t>
            </a:r>
            <a:r>
              <a:rPr lang="en-US" sz="2400" dirty="0" err="1"/>
              <a:t>dettet</a:t>
            </a:r>
            <a:r>
              <a:rPr lang="en-US" sz="2400" dirty="0"/>
              <a:t> </a:t>
            </a:r>
            <a:r>
              <a:rPr lang="en-US" sz="2400" dirty="0" err="1"/>
              <a:t>smukke</a:t>
            </a:r>
            <a:r>
              <a:rPr lang="en-US" sz="2400" dirty="0"/>
              <a:t> château </a:t>
            </a:r>
            <a:r>
              <a:rPr lang="en-US" sz="2400" dirty="0" err="1"/>
              <a:t>fra</a:t>
            </a:r>
            <a:r>
              <a:rPr lang="en-US" sz="2400" dirty="0"/>
              <a:t> 1400 </a:t>
            </a:r>
            <a:r>
              <a:rPr lang="en-US" sz="2400" dirty="0" err="1"/>
              <a:t>tallet</a:t>
            </a:r>
            <a:r>
              <a:rPr lang="en-US" sz="2400" dirty="0"/>
              <a:t> </a:t>
            </a:r>
            <a:r>
              <a:rPr lang="en-US" sz="2400" dirty="0" err="1"/>
              <a:t>omgivet</a:t>
            </a:r>
            <a:r>
              <a:rPr lang="en-US" sz="2400" dirty="0"/>
              <a:t> </a:t>
            </a:r>
            <a:r>
              <a:rPr lang="en-US" sz="2400" dirty="0" err="1"/>
              <a:t>af</a:t>
            </a:r>
            <a:r>
              <a:rPr lang="en-US" sz="2400" dirty="0"/>
              <a:t> </a:t>
            </a:r>
            <a:r>
              <a:rPr lang="en-US" sz="2400" dirty="0" err="1"/>
              <a:t>vinmarker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2321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E61B563-A4B2-5783-81AF-A2A053D74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352229"/>
            <a:ext cx="12192000" cy="1519356"/>
            <a:chOff x="0" y="-29768"/>
            <a:chExt cx="12202174" cy="151935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633BBC-8C60-7DC4-F0CC-CE3225109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C98078-F2A2-725C-ED61-320B63B69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1CD4C03-24F0-57A9-530E-8F2ABABDC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80884" y="-2910652"/>
              <a:ext cx="1519356" cy="7281123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DF5B1D8-6016-337C-9419-0E7B7D3C5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09902"/>
            <a:ext cx="6924026" cy="91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Hos Les Grand Chais de France</a:t>
            </a:r>
          </a:p>
        </p:txBody>
      </p:sp>
      <p:pic>
        <p:nvPicPr>
          <p:cNvPr id="5" name="Pladsholder til indhold 4" descr="Et billede, der indeholder bygning, udendørs, sky, vindue">
            <a:extLst>
              <a:ext uri="{FF2B5EF4-FFF2-40B4-BE49-F238E27FC236}">
                <a16:creationId xmlns:a16="http://schemas.microsoft.com/office/drawing/2014/main" id="{72F5B8C9-92C9-69AF-7A31-0FEBA6350D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3" b="11544"/>
          <a:stretch/>
        </p:blipFill>
        <p:spPr>
          <a:xfrm>
            <a:off x="1" y="10"/>
            <a:ext cx="12191998" cy="535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37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866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5AEA74-FEB1-1A99-E307-591C30CCF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15" y="2074361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Tapperiet hvor vi var tilknyttet er et enormt sted der kan tappe op til 1,2 millioner flasker vin i døgnet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D57242B3-5880-B979-1588-B18D44BE87A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3776" y="891715"/>
            <a:ext cx="8825338" cy="507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597D2E8-86D9-AE9C-2D0B-470495782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Vi fik lejlighed for at indgå i service afd. Daglige arbejde rundt på virksomheden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2A50D13-1D2E-B839-70E6-A6FD9AB7B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/>
              <a:t>En af vores første opgaver var et filterskift på en flaskeknuser.</a:t>
            </a:r>
          </a:p>
        </p:txBody>
      </p:sp>
      <p:pic>
        <p:nvPicPr>
          <p:cNvPr id="5" name="Billede 4" descr="Et billede, der indeholder ingeniørarbejde, bygning, stål, fløjte/pibe/rør&#10;&#10;Automatisk genereret beskrivelse">
            <a:extLst>
              <a:ext uri="{FF2B5EF4-FFF2-40B4-BE49-F238E27FC236}">
                <a16:creationId xmlns:a16="http://schemas.microsoft.com/office/drawing/2014/main" id="{4FA51F96-C491-00EF-5BDA-0AFFB872B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83501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6742736B-1326-450B-9240-348937388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Billede 8" descr="Et billede, der indeholder person, tøj, Koge- og bagegrej, bygning&#10;&#10;Automatisk genereret beskrivelse">
            <a:extLst>
              <a:ext uri="{FF2B5EF4-FFF2-40B4-BE49-F238E27FC236}">
                <a16:creationId xmlns:a16="http://schemas.microsoft.com/office/drawing/2014/main" id="{ECE301C5-6063-7626-FE6E-E676AD5574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2" b="18298"/>
          <a:stretch/>
        </p:blipFill>
        <p:spPr>
          <a:xfrm>
            <a:off x="471944" y="555217"/>
            <a:ext cx="4268712" cy="3339221"/>
          </a:xfrm>
          <a:prstGeom prst="rect">
            <a:avLst/>
          </a:prstGeom>
        </p:spPr>
      </p:pic>
      <p:pic>
        <p:nvPicPr>
          <p:cNvPr id="5" name="Pladsholder til indhold 4" descr="Et billede, der indeholder tøj, fodtøj, person, bygning&#10;&#10;Automatisk genereret beskrivelse">
            <a:extLst>
              <a:ext uri="{FF2B5EF4-FFF2-40B4-BE49-F238E27FC236}">
                <a16:creationId xmlns:a16="http://schemas.microsoft.com/office/drawing/2014/main" id="{699D20B0-4942-B9AD-9A9E-24CF9CA957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1" r="2" b="11198"/>
          <a:stretch/>
        </p:blipFill>
        <p:spPr>
          <a:xfrm>
            <a:off x="477507" y="4074019"/>
            <a:ext cx="2048359" cy="2226786"/>
          </a:xfrm>
          <a:prstGeom prst="rect">
            <a:avLst/>
          </a:prstGeom>
        </p:spPr>
      </p:pic>
      <p:pic>
        <p:nvPicPr>
          <p:cNvPr id="11" name="Billede 10" descr="Et billede, der indeholder person, tøj, menneske, Mekaniker&#10;&#10;Automatisk genereret beskrivelse">
            <a:extLst>
              <a:ext uri="{FF2B5EF4-FFF2-40B4-BE49-F238E27FC236}">
                <a16:creationId xmlns:a16="http://schemas.microsoft.com/office/drawing/2014/main" id="{CA384A1F-4708-96A5-B8A6-BB5256F272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82" b="-3"/>
          <a:stretch/>
        </p:blipFill>
        <p:spPr>
          <a:xfrm>
            <a:off x="2686733" y="4072045"/>
            <a:ext cx="2053923" cy="2228761"/>
          </a:xfrm>
          <a:prstGeom prst="rect">
            <a:avLst/>
          </a:prstGeom>
        </p:spPr>
      </p:pic>
      <p:pic>
        <p:nvPicPr>
          <p:cNvPr id="13" name="Billede 12" descr="Et billede, der indeholder tøj, person, fodtøj, menneske&#10;&#10;Automatisk genereret beskrivelse">
            <a:extLst>
              <a:ext uri="{FF2B5EF4-FFF2-40B4-BE49-F238E27FC236}">
                <a16:creationId xmlns:a16="http://schemas.microsoft.com/office/drawing/2014/main" id="{33A0CE64-3089-EAE3-4A2F-9B6EBC096A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1" r="1" b="30735"/>
          <a:stretch/>
        </p:blipFill>
        <p:spPr>
          <a:xfrm>
            <a:off x="4933183" y="555218"/>
            <a:ext cx="6786873" cy="574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55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1C8B2B-D94B-BECA-2A69-E57C98C55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Og mange andre mindre opgaver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ladsholder til indhold 4" descr="Et billede, der indeholder person, håndværker, tøj, Tekniker&#10;&#10;Automatisk genereret beskrivelse">
            <a:extLst>
              <a:ext uri="{FF2B5EF4-FFF2-40B4-BE49-F238E27FC236}">
                <a16:creationId xmlns:a16="http://schemas.microsoft.com/office/drawing/2014/main" id="{D2542620-821B-BD2D-28D7-699DBEA1E7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11" r="-1" b="20350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9" name="Billede 8" descr="Et billede, der indeholder værktøj, maskine, jord, cykel&#10;&#10;Automatisk genereret beskrivelse">
            <a:extLst>
              <a:ext uri="{FF2B5EF4-FFF2-40B4-BE49-F238E27FC236}">
                <a16:creationId xmlns:a16="http://schemas.microsoft.com/office/drawing/2014/main" id="{8C7C60F3-2015-EF37-5C36-50A62860BD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3537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Billede 12" descr="Et billede, der indeholder maskine, ingeniørarbejde, Maskinværktøj, stål&#10;&#10;Automatisk genereret beskrivelse">
            <a:extLst>
              <a:ext uri="{FF2B5EF4-FFF2-40B4-BE49-F238E27FC236}">
                <a16:creationId xmlns:a16="http://schemas.microsoft.com/office/drawing/2014/main" id="{F6CBEE19-474B-57BA-F4EF-4121BC34A8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8" r="3" b="13683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Billede 10" descr="Et billede, der indeholder person, tøj, Workshop, håndværker&#10;&#10;Automatisk genereret beskrivelse">
            <a:extLst>
              <a:ext uri="{FF2B5EF4-FFF2-40B4-BE49-F238E27FC236}">
                <a16:creationId xmlns:a16="http://schemas.microsoft.com/office/drawing/2014/main" id="{C095542E-63D8-1653-0072-AE8D65E343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4" r="4" b="11365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lede 6" descr="Et billede, der indeholder person, maskine, tøj, menneske&#10;&#10;Automatisk genereret beskrivelse">
            <a:extLst>
              <a:ext uri="{FF2B5EF4-FFF2-40B4-BE49-F238E27FC236}">
                <a16:creationId xmlns:a16="http://schemas.microsoft.com/office/drawing/2014/main" id="{8D16A11F-C61E-D609-3089-F3110D2337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5" r="1" b="11196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33531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C9044227-071D-4831-94D0-C92D4840B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1958280-56D6-D341-7684-58CF90F9D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513" y="841375"/>
            <a:ext cx="3505200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Og vi fik mulighed for at komme rundt og se produktionen, samt lageret</a:t>
            </a:r>
          </a:p>
        </p:txBody>
      </p:sp>
      <p:pic>
        <p:nvPicPr>
          <p:cNvPr id="7" name="Billede 6" descr="Et billede, der indeholder indendørs, mur, fløjte/pibe/rør, maskine&#10;&#10;Automatisk genereret beskrivelse">
            <a:extLst>
              <a:ext uri="{FF2B5EF4-FFF2-40B4-BE49-F238E27FC236}">
                <a16:creationId xmlns:a16="http://schemas.microsoft.com/office/drawing/2014/main" id="{41FCD877-5B20-7B15-C109-C8B448C399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9" r="-1" b="19837"/>
          <a:stretch/>
        </p:blipFill>
        <p:spPr>
          <a:xfrm>
            <a:off x="20" y="2"/>
            <a:ext cx="3834650" cy="3333747"/>
          </a:xfrm>
          <a:custGeom>
            <a:avLst/>
            <a:gdLst/>
            <a:ahLst/>
            <a:cxnLst/>
            <a:rect l="l" t="t" r="r" b="b"/>
            <a:pathLst>
              <a:path w="3834670" h="3333747">
                <a:moveTo>
                  <a:pt x="0" y="0"/>
                </a:moveTo>
                <a:lnTo>
                  <a:pt x="3066495" y="0"/>
                </a:lnTo>
                <a:lnTo>
                  <a:pt x="3427241" y="1211943"/>
                </a:lnTo>
                <a:lnTo>
                  <a:pt x="3834670" y="3333747"/>
                </a:lnTo>
                <a:lnTo>
                  <a:pt x="0" y="3333747"/>
                </a:lnTo>
                <a:close/>
              </a:path>
            </a:pathLst>
          </a:custGeom>
        </p:spPr>
      </p:pic>
      <p:pic>
        <p:nvPicPr>
          <p:cNvPr id="5" name="Pladsholder til indhold 4" descr="Et billede, der indeholder stål, industri, indendørs, fløjte/pibe/rør&#10;&#10;Automatisk genereret beskrivelse">
            <a:extLst>
              <a:ext uri="{FF2B5EF4-FFF2-40B4-BE49-F238E27FC236}">
                <a16:creationId xmlns:a16="http://schemas.microsoft.com/office/drawing/2014/main" id="{42C26035-AA63-CA44-CE10-482C1E9E1E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5" r="1" b="9546"/>
          <a:stretch/>
        </p:blipFill>
        <p:spPr>
          <a:xfrm>
            <a:off x="1" y="3562350"/>
            <a:ext cx="3986041" cy="3295650"/>
          </a:xfrm>
          <a:custGeom>
            <a:avLst/>
            <a:gdLst/>
            <a:ahLst/>
            <a:cxnLst/>
            <a:rect l="l" t="t" r="r" b="b"/>
            <a:pathLst>
              <a:path w="3986041" h="3295650">
                <a:moveTo>
                  <a:pt x="3878566" y="0"/>
                </a:moveTo>
                <a:lnTo>
                  <a:pt x="3986041" y="559707"/>
                </a:lnTo>
                <a:lnTo>
                  <a:pt x="3751724" y="3295650"/>
                </a:lnTo>
                <a:lnTo>
                  <a:pt x="0" y="3295650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27F758D-B23C-459E-AD21-6621782C7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8DD5D69-A882-48D7-ACFB-68E2DC6B0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Billede 8" descr="Et billede, der indeholder tøj, fodtøj, person, menneske&#10;&#10;Automatisk genereret beskrivelse">
            <a:extLst>
              <a:ext uri="{FF2B5EF4-FFF2-40B4-BE49-F238E27FC236}">
                <a16:creationId xmlns:a16="http://schemas.microsoft.com/office/drawing/2014/main" id="{6F2FB1BC-F828-1A46-E868-E9ACBC8124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7" r="1760"/>
          <a:stretch/>
        </p:blipFill>
        <p:spPr>
          <a:xfrm>
            <a:off x="8240079" y="-1"/>
            <a:ext cx="3951921" cy="6858000"/>
          </a:xfrm>
          <a:custGeom>
            <a:avLst/>
            <a:gdLst/>
            <a:ahLst/>
            <a:cxnLst/>
            <a:rect l="l" t="t" r="r" b="b"/>
            <a:pathLst>
              <a:path w="3951921" h="6858000">
                <a:moveTo>
                  <a:pt x="224707" y="0"/>
                </a:moveTo>
                <a:lnTo>
                  <a:pt x="3951921" y="0"/>
                </a:lnTo>
                <a:lnTo>
                  <a:pt x="3951921" y="6858000"/>
                </a:lnTo>
                <a:lnTo>
                  <a:pt x="886146" y="6858000"/>
                </a:lnTo>
                <a:lnTo>
                  <a:pt x="558800" y="5721062"/>
                </a:lnTo>
                <a:lnTo>
                  <a:pt x="0" y="2712496"/>
                </a:lnTo>
                <a:close/>
              </a:path>
            </a:pathLst>
          </a:cu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57B65906-47BE-4CEA-9E50-301890FFE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9C1A977-5AC1-49DC-B315-CAB53CF6F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AEEAD2A-AA94-4108-8639-95E861AED1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7146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60D736D1C38B4584C44431E31A1EFB" ma:contentTypeVersion="6" ma:contentTypeDescription="Create a new document." ma:contentTypeScope="" ma:versionID="62ff0db138a9068585a3164fc5bafdde">
  <xsd:schema xmlns:xsd="http://www.w3.org/2001/XMLSchema" xmlns:xs="http://www.w3.org/2001/XMLSchema" xmlns:p="http://schemas.microsoft.com/office/2006/metadata/properties" xmlns:ns3="16083767-7464-4133-8daf-c0a5dba780cc" targetNamespace="http://schemas.microsoft.com/office/2006/metadata/properties" ma:root="true" ma:fieldsID="cfefcbaeb9b02a441479503e379a4330" ns3:_="">
    <xsd:import namespace="16083767-7464-4133-8daf-c0a5dba780c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083767-7464-4133-8daf-c0a5dba780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D9A564F-9543-4209-8234-08FD866E62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083767-7464-4133-8daf-c0a5dba780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D213FD-A887-4227-BA6B-A094B473CD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2794DF-2E5D-4025-93AA-71D9F4C117DF}">
  <ds:schemaRefs>
    <ds:schemaRef ds:uri="http://www.w3.org/XML/1998/namespace"/>
    <ds:schemaRef ds:uri="http://schemas.microsoft.com/office/infopath/2007/PartnerControls"/>
    <ds:schemaRef ds:uri="16083767-7464-4133-8daf-c0a5dba780cc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142</Words>
  <Application>Microsoft Office PowerPoint</Application>
  <PresentationFormat>Widescreen</PresentationFormat>
  <Paragraphs>13</Paragraphs>
  <Slides>10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Office-tema</vt:lpstr>
      <vt:lpstr>Tour de Grand Chais de France</vt:lpstr>
      <vt:lpstr>Afagang: Vi forlader Danmark og de vante rammer til fordel for eventyr i syd Frankrig</vt:lpstr>
      <vt:lpstr>Ankomst</vt:lpstr>
      <vt:lpstr>Hos Les Grand Chais de France</vt:lpstr>
      <vt:lpstr>Tapperiet hvor vi var tilknyttet er et enormt sted der kan tappe op til 1,2 millioner flasker vin i døgnet</vt:lpstr>
      <vt:lpstr>Vi fik lejlighed for at indgå i service afd. Daglige arbejde rundt på virksomheden</vt:lpstr>
      <vt:lpstr>PowerPoint-præsentation</vt:lpstr>
      <vt:lpstr>Og mange andre mindre opgaver</vt:lpstr>
      <vt:lpstr>Og vi fik mulighed for at komme rundt og se produktionen, samt lageret</vt:lpstr>
      <vt:lpstr>Tak for turen!   EUC-Lillebælt FF-Skagen Les Grand Chais de France og Erasmus+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elev6</dc:creator>
  <cp:lastModifiedBy>elev6</cp:lastModifiedBy>
  <cp:revision>1</cp:revision>
  <dcterms:created xsi:type="dcterms:W3CDTF">2024-06-06T13:23:16Z</dcterms:created>
  <dcterms:modified xsi:type="dcterms:W3CDTF">2024-06-06T14:23:58Z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0x0101000960D736D1C38B4584C44431E31A1EFB</vt:lpwstr>
  </property>
</Properties>
</file>